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63" r:id="rId5"/>
    <p:sldId id="262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gif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0gsLfHaMwx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google.com/intl/pt-BR/calendar/about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5BE8B4-DED3-466E-B190-81E0F50AA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u="sng" dirty="0"/>
              <a:t>Agenda Eletrônica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D123034-E607-48A8-84BE-5A3CC9BCB2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897" y="6454796"/>
            <a:ext cx="4738458" cy="403204"/>
          </a:xfrm>
        </p:spPr>
        <p:txBody>
          <a:bodyPr>
            <a:normAutofit/>
          </a:bodyPr>
          <a:lstStyle/>
          <a:p>
            <a:r>
              <a:rPr lang="pt-BR" sz="1600" b="1" u="sng" dirty="0">
                <a:solidFill>
                  <a:schemeClr val="tx1"/>
                </a:solidFill>
              </a:rPr>
              <a:t>Victoria Roberta, Sara </a:t>
            </a:r>
            <a:r>
              <a:rPr lang="pt-BR" sz="1600" b="1" u="sng" dirty="0" err="1">
                <a:solidFill>
                  <a:schemeClr val="tx1"/>
                </a:solidFill>
              </a:rPr>
              <a:t>Evini</a:t>
            </a:r>
            <a:r>
              <a:rPr lang="pt-BR" sz="1600" b="1" u="sng" dirty="0">
                <a:solidFill>
                  <a:schemeClr val="tx1"/>
                </a:solidFill>
              </a:rPr>
              <a:t> e Isabelle Lobo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3B1E608-39A6-46B0-B253-2AAC1FB94643}"/>
              </a:ext>
            </a:extLst>
          </p:cNvPr>
          <p:cNvSpPr txBox="1"/>
          <p:nvPr/>
        </p:nvSpPr>
        <p:spPr>
          <a:xfrm>
            <a:off x="6987159" y="4261448"/>
            <a:ext cx="2286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Google Agenda</a:t>
            </a:r>
          </a:p>
        </p:txBody>
      </p:sp>
    </p:spTree>
    <p:extLst>
      <p:ext uri="{BB962C8B-B14F-4D97-AF65-F5344CB8AC3E}">
        <p14:creationId xmlns:p14="http://schemas.microsoft.com/office/powerpoint/2010/main" val="3128913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6F6B9A-044D-4F08-9D01-DF7DB0A36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Calendário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42A4FE-FF69-45C4-AF1E-4ACA268DC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7577433" cy="3880773"/>
          </a:xfrm>
        </p:spPr>
        <p:txBody>
          <a:bodyPr/>
          <a:lstStyle/>
          <a:p>
            <a:r>
              <a:rPr lang="pt-BR" dirty="0"/>
              <a:t>Primeiro, acesse o Google Agenda a partir de um navegador e faça login.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Depois no menu lateral esquerdo, em Outras agendas, toque no ícone de “+”.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B1D6D8B-A417-4AA7-8C52-AC6D3F8CC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2926" y="1977508"/>
            <a:ext cx="2588401" cy="207635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2638C78-7B5B-4C53-91BE-BF3880B05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2926" y="4175438"/>
            <a:ext cx="2588401" cy="207296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914315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FB18A0-45D1-4C9D-B587-AC341705B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108" y="1570194"/>
            <a:ext cx="5958358" cy="4167876"/>
          </a:xfrm>
        </p:spPr>
        <p:txBody>
          <a:bodyPr/>
          <a:lstStyle/>
          <a:p>
            <a:r>
              <a:rPr lang="pt-BR" dirty="0"/>
              <a:t>Clique em Procurar agendas de interesse.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Encontrado o calendário de interesse, marque a caixa correspondente.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8467F9F-05DA-4351-89C2-0E8CB0D74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680" y="873906"/>
            <a:ext cx="3332931" cy="26735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DAE2E52-AA6C-4DD2-A07F-45294A697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680" y="3573121"/>
            <a:ext cx="3332931" cy="26710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5373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4D0DDE-0D7A-44DC-AAD6-18EC093EB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Reuniões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07CD5D-FB1B-4550-82CA-7DD42C955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10424862" cy="1268411"/>
          </a:xfrm>
        </p:spPr>
        <p:txBody>
          <a:bodyPr/>
          <a:lstStyle/>
          <a:p>
            <a:pPr algn="just"/>
            <a:r>
              <a:rPr lang="pt-BR" dirty="0"/>
              <a:t>O Google Agenda, você pode programar reuniões e eventos com rapidez e receber lembretes de futuras atividades para ficar sempre informado. O Agenda foi criado para equipes, para facilitar o compartilhamento da sua agenda com outras pessoas e a criação de várias agendas de uso compartilhado </a:t>
            </a:r>
          </a:p>
          <a:p>
            <a:pPr algn="just"/>
            <a:endParaRPr lang="pt-BR" dirty="0"/>
          </a:p>
          <a:p>
            <a:pPr algn="just"/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301F2A5-FEA2-430E-9B5F-8F0F527BC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367" y="3428999"/>
            <a:ext cx="5178803" cy="291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46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61AEC-F910-49AC-876E-D4227DD1E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criar lembretes no Google Agenda </a:t>
            </a:r>
          </a:p>
        </p:txBody>
      </p:sp>
      <p:pic>
        <p:nvPicPr>
          <p:cNvPr id="7" name="Mídia Online 6" title="Como criar lembretes no Google Agenda">
            <a:hlinkClick r:id="" action="ppaction://media"/>
            <a:extLst>
              <a:ext uri="{FF2B5EF4-FFF2-40B4-BE49-F238E27FC236}">
                <a16:creationId xmlns:a16="http://schemas.microsoft.com/office/drawing/2014/main" id="{5AE5C053-0133-4F5B-B556-E76D4CFA64C6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499576" y="2135129"/>
            <a:ext cx="6939637" cy="390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692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A93E46-96AA-49D3-A880-5E93E91C6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Compartilhamento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FA71F8-F789-4E4D-9FE7-3CB5BBCB1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11547"/>
            <a:ext cx="5852862" cy="4229815"/>
          </a:xfrm>
        </p:spPr>
        <p:txBody>
          <a:bodyPr/>
          <a:lstStyle/>
          <a:p>
            <a:r>
              <a:rPr lang="pt-BR" dirty="0"/>
              <a:t>Abra o Google Agenda em seu PC e, no menu superior, clique no ícone de engrenagem e selecione a opção “Configurações”</a:t>
            </a:r>
          </a:p>
          <a:p>
            <a:endParaRPr lang="pt-BR" dirty="0"/>
          </a:p>
          <a:p>
            <a:r>
              <a:rPr lang="pt-BR" dirty="0"/>
              <a:t>No menu lateral esquerdo, clique em cima do seu nome para ter acesso às ferramentas de compartilhamento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77928D4-B816-4DC3-8F65-975347D05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92" y="5037827"/>
            <a:ext cx="6572507" cy="107830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CA155B1A-118C-43C7-987B-CA6EBCA3BFAA}"/>
              </a:ext>
            </a:extLst>
          </p:cNvPr>
          <p:cNvCxnSpPr>
            <a:cxnSpLocks/>
          </p:cNvCxnSpPr>
          <p:nvPr/>
        </p:nvCxnSpPr>
        <p:spPr>
          <a:xfrm>
            <a:off x="6949540" y="5175849"/>
            <a:ext cx="465827" cy="118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620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443896D-0D06-476D-8F51-5C33E01DB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269" y="1193478"/>
            <a:ext cx="8596668" cy="3880773"/>
          </a:xfrm>
        </p:spPr>
        <p:txBody>
          <a:bodyPr/>
          <a:lstStyle/>
          <a:p>
            <a:r>
              <a:rPr lang="pt-BR" dirty="0"/>
              <a:t>Após ter feito isso vá no seu perfil e clique em cima.</a:t>
            </a:r>
          </a:p>
          <a:p>
            <a:endParaRPr lang="pt-BR" dirty="0"/>
          </a:p>
          <a:p>
            <a:r>
              <a:rPr lang="pt-BR" dirty="0"/>
              <a:t>Na lateral direita dele você clica em “adicionar pessoas e grupos”.</a:t>
            </a:r>
          </a:p>
          <a:p>
            <a:endParaRPr lang="pt-BR" dirty="0"/>
          </a:p>
          <a:p>
            <a:r>
              <a:rPr lang="pt-BR" dirty="0"/>
              <a:t>Clicando em "Adicionar pessoas", preencha o e-mail da pessoa com quem você quer compartilhar sua agenda e clique em "Enviar".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D9B7049-79DF-48D0-A619-3BEA5139C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07" y="4195514"/>
            <a:ext cx="5815393" cy="157915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64F9EDD-EACF-4F93-AC47-C68ECECE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348" y="4195514"/>
            <a:ext cx="3186628" cy="175747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9723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EB6CA6-77FF-484C-9C6D-9BCD42F91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Importação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15954C-ED10-4F1C-A8AF-22FB42428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35835"/>
            <a:ext cx="5913247" cy="4005528"/>
          </a:xfrm>
        </p:spPr>
        <p:txBody>
          <a:bodyPr/>
          <a:lstStyle/>
          <a:p>
            <a:r>
              <a:rPr lang="pt-BR" dirty="0">
                <a:latin typeface="Bodoni MT" panose="02070603080606020203" pitchFamily="18" charset="0"/>
              </a:rPr>
              <a:t> </a:t>
            </a:r>
            <a:r>
              <a:rPr lang="pt-BR" u="sng" dirty="0">
                <a:latin typeface="Bodoni MT" panose="02070603080606020203" pitchFamily="18" charset="0"/>
                <a:hlinkClick r:id="rId2"/>
              </a:rPr>
              <a:t>Acesse o endereço do </a:t>
            </a:r>
            <a:r>
              <a:rPr lang="pt-BR" b="1" u="sng" dirty="0">
                <a:latin typeface="Bodoni MT" panose="02070603080606020203" pitchFamily="18" charset="0"/>
                <a:hlinkClick r:id="rId2"/>
              </a:rPr>
              <a:t>Google Agenda</a:t>
            </a:r>
            <a:r>
              <a:rPr lang="pt-BR" dirty="0">
                <a:latin typeface="Bodoni MT" panose="02070603080606020203" pitchFamily="18" charset="0"/>
              </a:rPr>
              <a:t> em um computador e faça login com a sua conta clicando em </a:t>
            </a:r>
            <a:r>
              <a:rPr lang="pt-BR" b="1" dirty="0">
                <a:latin typeface="Bodoni MT" panose="02070603080606020203" pitchFamily="18" charset="0"/>
              </a:rPr>
              <a:t>Fazer login</a:t>
            </a:r>
            <a:r>
              <a:rPr lang="pt-BR" dirty="0">
                <a:latin typeface="Bodoni MT" panose="02070603080606020203" pitchFamily="18" charset="0"/>
              </a:rPr>
              <a:t>.</a:t>
            </a:r>
          </a:p>
          <a:p>
            <a:endParaRPr lang="pt-BR" dirty="0">
              <a:latin typeface="Bodoni MT" panose="02070603080606020203" pitchFamily="18" charset="0"/>
            </a:endParaRPr>
          </a:p>
          <a:p>
            <a:endParaRPr lang="pt-BR" dirty="0">
              <a:latin typeface="Bodoni MT" panose="02070603080606020203" pitchFamily="18" charset="0"/>
            </a:endParaRPr>
          </a:p>
          <a:p>
            <a:r>
              <a:rPr lang="pt-BR" dirty="0">
                <a:latin typeface="Bodoni MT" panose="02070603080606020203" pitchFamily="18" charset="0"/>
              </a:rPr>
              <a:t> Em seguida, procure pela seção </a:t>
            </a:r>
            <a:r>
              <a:rPr lang="pt-BR" b="1" dirty="0">
                <a:latin typeface="Bodoni MT" panose="02070603080606020203" pitchFamily="18" charset="0"/>
              </a:rPr>
              <a:t>Outras agendas</a:t>
            </a:r>
            <a:r>
              <a:rPr lang="pt-BR" dirty="0">
                <a:latin typeface="Bodoni MT" panose="02070603080606020203" pitchFamily="18" charset="0"/>
              </a:rPr>
              <a:t>, localizada logo abaixo do calendário disponibilizado no canto superior esquerdo. Após localizá-la, clique no ícone de </a:t>
            </a:r>
            <a:r>
              <a:rPr lang="pt-BR" b="1" dirty="0">
                <a:latin typeface="Bodoni MT" panose="02070603080606020203" pitchFamily="18" charset="0"/>
              </a:rPr>
              <a:t>+</a:t>
            </a:r>
            <a:r>
              <a:rPr lang="pt-BR" dirty="0">
                <a:latin typeface="Bodoni MT" panose="02070603080606020203" pitchFamily="18" charset="0"/>
              </a:rPr>
              <a:t> e selecione</a:t>
            </a:r>
            <a:r>
              <a:rPr lang="pt-BR" b="1" dirty="0">
                <a:latin typeface="Bodoni MT" panose="02070603080606020203" pitchFamily="18" charset="0"/>
              </a:rPr>
              <a:t> Importar</a:t>
            </a:r>
            <a:r>
              <a:rPr lang="pt-BR" dirty="0">
                <a:latin typeface="Bodoni MT" panose="02070603080606020203" pitchFamily="18" charset="0"/>
              </a:rPr>
              <a:t>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559B445-BD0A-4826-AACA-DBBBAF963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9662" y="609600"/>
            <a:ext cx="4015663" cy="23399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3EA49132-C6BC-46E9-85A9-EC057987A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7469" y="2801667"/>
            <a:ext cx="2064387" cy="394814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33585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DB602A-FA20-4B7A-BC03-18B3680E0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520" y="1561381"/>
            <a:ext cx="5999510" cy="4065912"/>
          </a:xfrm>
        </p:spPr>
        <p:txBody>
          <a:bodyPr>
            <a:normAutofit/>
          </a:bodyPr>
          <a:lstStyle/>
          <a:p>
            <a:pPr algn="just"/>
            <a:r>
              <a:rPr lang="pt-BR" dirty="0">
                <a:latin typeface="Bodoni MT" panose="02070603080606020203" pitchFamily="18" charset="0"/>
              </a:rPr>
              <a:t> Uma tela de configurações surgirá em seguida. Nela, você pode escolher em qual agenda deseja importar o arquivo com formato .ICS e selecioná-lo posteriormente ao clicar em </a:t>
            </a:r>
            <a:r>
              <a:rPr lang="pt-BR" b="1" dirty="0">
                <a:latin typeface="Bodoni MT" panose="02070603080606020203" pitchFamily="18" charset="0"/>
              </a:rPr>
              <a:t>Selecionar arquivo no seu computador</a:t>
            </a:r>
            <a:r>
              <a:rPr lang="pt-BR" dirty="0">
                <a:latin typeface="Bodoni MT" panose="02070603080606020203" pitchFamily="18" charset="0"/>
              </a:rPr>
              <a:t>.</a:t>
            </a:r>
          </a:p>
          <a:p>
            <a:pPr algn="just"/>
            <a:endParaRPr lang="pt-BR" dirty="0">
              <a:latin typeface="Bodoni MT" panose="02070603080606020203" pitchFamily="18" charset="0"/>
            </a:endParaRPr>
          </a:p>
          <a:p>
            <a:pPr algn="just"/>
            <a:endParaRPr lang="pt-BR" dirty="0">
              <a:latin typeface="Bodoni MT" panose="02070603080606020203" pitchFamily="18" charset="0"/>
            </a:endParaRPr>
          </a:p>
          <a:p>
            <a:pPr algn="just"/>
            <a:r>
              <a:rPr lang="pt-BR" dirty="0">
                <a:latin typeface="Bodoni MT" panose="02070603080606020203" pitchFamily="18" charset="0"/>
              </a:rPr>
              <a:t> Por fim, basta clicar em </a:t>
            </a:r>
            <a:r>
              <a:rPr lang="pt-BR" b="1" dirty="0">
                <a:latin typeface="Bodoni MT" panose="02070603080606020203" pitchFamily="18" charset="0"/>
              </a:rPr>
              <a:t>Importar</a:t>
            </a:r>
            <a:r>
              <a:rPr lang="pt-BR" dirty="0">
                <a:latin typeface="Bodoni MT" panose="02070603080606020203" pitchFamily="18" charset="0"/>
              </a:rPr>
              <a:t> para transferir as informações para a </a:t>
            </a:r>
            <a:r>
              <a:rPr lang="pt-BR" b="1" dirty="0">
                <a:latin typeface="Bodoni MT" panose="02070603080606020203" pitchFamily="18" charset="0"/>
              </a:rPr>
              <a:t>Google Agenda</a:t>
            </a:r>
            <a:r>
              <a:rPr lang="pt-BR" dirty="0">
                <a:latin typeface="Bodoni MT" panose="02070603080606020203" pitchFamily="18" charset="0"/>
              </a:rPr>
              <a:t>.</a:t>
            </a:r>
          </a:p>
          <a:p>
            <a:pPr marL="0" indent="0">
              <a:buNone/>
            </a:pPr>
            <a:br>
              <a:rPr lang="pt-BR" dirty="0"/>
            </a:br>
            <a:br>
              <a:rPr lang="pt-BR" dirty="0"/>
            </a:b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85CCEB0-53C9-4E3C-81CF-2ABF6785E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513" y="1429582"/>
            <a:ext cx="5565321" cy="3998835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27372354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A502F72CE36CB4A87B841F8DB75D29D" ma:contentTypeVersion="13" ma:contentTypeDescription="Crie um novo documento." ma:contentTypeScope="" ma:versionID="93ed33e00eb7ee36913f6bc12ca1956b">
  <xsd:schema xmlns:xsd="http://www.w3.org/2001/XMLSchema" xmlns:xs="http://www.w3.org/2001/XMLSchema" xmlns:p="http://schemas.microsoft.com/office/2006/metadata/properties" xmlns:ns2="e90a5306-e6dd-4ffd-a4b5-406a020ecf71" xmlns:ns3="c618358a-2d51-43bb-85e1-65860a5d8c88" targetNamespace="http://schemas.microsoft.com/office/2006/metadata/properties" ma:root="true" ma:fieldsID="386085dbc7fc2e100fb92d119b22e4ad" ns2:_="" ns3:_="">
    <xsd:import namespace="e90a5306-e6dd-4ffd-a4b5-406a020ecf71"/>
    <xsd:import namespace="c618358a-2d51-43bb-85e1-65860a5d8c88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0a5306-e6dd-4ffd-a4b5-406a020ecf71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Marcações de imagem" ma:readOnly="false" ma:fieldId="{5cf76f15-5ced-4ddc-b409-7134ff3c332f}" ma:taxonomyMulti="true" ma:sspId="50b24568-bc51-4d24-b182-68fd093a1ff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18358a-2d51-43bb-85e1-65860a5d8c88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5a6969b6-8a8d-4c0b-8abe-ceca499deb53}" ma:internalName="TaxCatchAll" ma:showField="CatchAllData" ma:web="c618358a-2d51-43bb-85e1-65860a5d8c8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e90a5306-e6dd-4ffd-a4b5-406a020ecf71" xsi:nil="true"/>
    <lcf76f155ced4ddcb4097134ff3c332f xmlns="e90a5306-e6dd-4ffd-a4b5-406a020ecf71">
      <Terms xmlns="http://schemas.microsoft.com/office/infopath/2007/PartnerControls"/>
    </lcf76f155ced4ddcb4097134ff3c332f>
    <TaxCatchAll xmlns="c618358a-2d51-43bb-85e1-65860a5d8c88" xsi:nil="true"/>
  </documentManagement>
</p:properties>
</file>

<file path=customXml/itemProps1.xml><?xml version="1.0" encoding="utf-8"?>
<ds:datastoreItem xmlns:ds="http://schemas.openxmlformats.org/officeDocument/2006/customXml" ds:itemID="{DA44F53A-26D1-4E21-9B00-573CCB4AABEA}"/>
</file>

<file path=customXml/itemProps2.xml><?xml version="1.0" encoding="utf-8"?>
<ds:datastoreItem xmlns:ds="http://schemas.openxmlformats.org/officeDocument/2006/customXml" ds:itemID="{CECFAF63-BBE4-43B2-89F2-44A4F79AD40F}"/>
</file>

<file path=customXml/itemProps3.xml><?xml version="1.0" encoding="utf-8"?>
<ds:datastoreItem xmlns:ds="http://schemas.openxmlformats.org/officeDocument/2006/customXml" ds:itemID="{35A6CEF5-58C4-426E-B5B5-A096AA70C21A}"/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104</TotalTime>
  <Words>335</Words>
  <Application>Microsoft Office PowerPoint</Application>
  <PresentationFormat>Widescreen</PresentationFormat>
  <Paragraphs>38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Bodoni MT</vt:lpstr>
      <vt:lpstr>Trebuchet MS</vt:lpstr>
      <vt:lpstr>Wingdings 3</vt:lpstr>
      <vt:lpstr>Facetado</vt:lpstr>
      <vt:lpstr>Agenda Eletrônica</vt:lpstr>
      <vt:lpstr>Calendário</vt:lpstr>
      <vt:lpstr>Apresentação do PowerPoint</vt:lpstr>
      <vt:lpstr>Reuniões</vt:lpstr>
      <vt:lpstr>Como criar lembretes no Google Agenda </vt:lpstr>
      <vt:lpstr>Compartilhamento</vt:lpstr>
      <vt:lpstr>Apresentação do PowerPoint</vt:lpstr>
      <vt:lpstr>Importação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 Eletrônica</dc:title>
  <dc:creator>CAI</dc:creator>
  <cp:lastModifiedBy>CAI</cp:lastModifiedBy>
  <cp:revision>10</cp:revision>
  <dcterms:created xsi:type="dcterms:W3CDTF">2023-05-22T12:03:01Z</dcterms:created>
  <dcterms:modified xsi:type="dcterms:W3CDTF">2023-05-22T14:03:42Z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0x010100BA502F72CE36CB4A87B841F8DB75D29D</vt:lpwstr>
  </property>
</Properties>
</file>

<file path=docProps/thumbnail.jpeg>
</file>